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FF"/>
    <a:srgbClr val="FFFF00"/>
    <a:srgbClr val="FF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8120" autoAdjust="0"/>
  </p:normalViewPr>
  <p:slideViewPr>
    <p:cSldViewPr>
      <p:cViewPr varScale="1">
        <p:scale>
          <a:sx n="106" d="100"/>
          <a:sy n="106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58" y="-84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FigureOut">
              <a:rPr lang="ko-KR" altLang="en-US"/>
              <a:pPr>
                <a:defRPr/>
              </a:pPr>
              <a:t>2020-11-21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5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FigureOut">
              <a:rPr lang="ko-KR" altLang="en-US"/>
              <a:pPr>
                <a:defRPr/>
              </a:pPr>
              <a:t>2020-11-21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34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89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2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5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2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12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17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92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67679" r="51712"/>
          <a:stretch/>
        </p:blipFill>
        <p:spPr>
          <a:xfrm>
            <a:off x="0" y="16462"/>
            <a:ext cx="9144000" cy="6841538"/>
          </a:xfrm>
          <a:prstGeom prst="rect">
            <a:avLst/>
          </a:prstGeom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64291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2020-11-21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132856"/>
            <a:ext cx="8858312" cy="1796210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ko-KR" altLang="en-US" sz="2800" dirty="0"/>
              <a:t>이미지분석을 통한 </a:t>
            </a:r>
            <a:br>
              <a:rPr lang="en-US" altLang="ko-KR" sz="2800" dirty="0"/>
            </a:br>
            <a:r>
              <a:rPr lang="ko-KR" altLang="en-US" sz="2800" dirty="0"/>
              <a:t>탈모 자가진단 서비스</a:t>
            </a:r>
            <a:br>
              <a:rPr lang="en-US" altLang="ko-KR" sz="2800" dirty="0"/>
            </a:br>
            <a:r>
              <a:rPr lang="ko-KR" altLang="en-US" sz="2800" dirty="0"/>
              <a:t>화면 설계서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모락모락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2020. 11. 21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M005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결과 화면에서 </a:t>
            </a:r>
            <a:r>
              <a:rPr lang="en-US" altLang="ko-KR" sz="900" dirty="0">
                <a:latin typeface="+mn-ea"/>
              </a:rPr>
              <a:t>SAVE</a:t>
            </a:r>
            <a:r>
              <a:rPr lang="ko-KR" altLang="en-US" sz="900" dirty="0">
                <a:latin typeface="+mn-ea"/>
              </a:rPr>
              <a:t>버튼 클릭 시 나오는 차트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59612333"/>
              </p:ext>
            </p:extLst>
          </p:nvPr>
        </p:nvGraphicFramePr>
        <p:xfrm>
          <a:off x="7215188" y="4143375"/>
          <a:ext cx="1893316" cy="1962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검사기록</a:t>
            </a:r>
            <a:endParaRPr kumimoji="0"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F53B9E7-ECC9-4BB4-8334-3001A96D0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 = </a:t>
            </a:r>
            <a:r>
              <a:rPr lang="ko-KR" altLang="en-US" dirty="0"/>
              <a:t>양호 </a:t>
            </a:r>
            <a:r>
              <a:rPr lang="en-US" altLang="ko-KR" dirty="0"/>
              <a:t>3 = </a:t>
            </a:r>
            <a:r>
              <a:rPr lang="ko-KR" altLang="en-US" dirty="0"/>
              <a:t>주의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 = </a:t>
            </a:r>
            <a:r>
              <a:rPr lang="ko-KR" altLang="en-US" dirty="0"/>
              <a:t>경계로 나타냄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ECD77E-F475-4B96-A320-E1F0D65A7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47872"/>
            <a:ext cx="6852502" cy="346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5BFC4-129B-4DEA-BCA7-40BCD8B5EEA2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5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M006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제품 </a:t>
            </a:r>
            <a:r>
              <a:rPr lang="ko-KR" altLang="en-US" sz="900" dirty="0" err="1">
                <a:latin typeface="+mn-ea"/>
              </a:rPr>
              <a:t>보러가기</a:t>
            </a:r>
            <a:r>
              <a:rPr lang="ko-KR" altLang="en-US" sz="900" dirty="0">
                <a:latin typeface="+mn-ea"/>
              </a:rPr>
              <a:t> 클릭 시 나오는 제품 카테고리 선택 화면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</p:nvPr>
        </p:nvGraphicFramePr>
        <p:xfrm>
          <a:off x="7215188" y="4143375"/>
          <a:ext cx="1893316" cy="1962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제품</a:t>
            </a:r>
            <a:endParaRPr kumimoji="0"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443C0-BB78-481F-8C23-C6B6C127B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73002"/>
            <a:ext cx="6329483" cy="3111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2801DC-5019-418B-BDEF-E5BE1D582775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5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M006a, M006b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제품 카테고리 선택 후 여러 제품을 볼 수 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구매 </a:t>
            </a:r>
            <a:r>
              <a:rPr lang="en-US" altLang="ko-KR" sz="900" dirty="0">
                <a:latin typeface="+mn-ea"/>
              </a:rPr>
              <a:t>OR</a:t>
            </a:r>
            <a:r>
              <a:rPr lang="ko-KR" altLang="en-US" sz="900" dirty="0">
                <a:latin typeface="+mn-ea"/>
              </a:rPr>
              <a:t> 담기 버튼으로 바로 구매 사이트로 이동하거나 찜 목록에 담을 수 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212795990"/>
              </p:ext>
            </p:extLst>
          </p:nvPr>
        </p:nvGraphicFramePr>
        <p:xfrm>
          <a:off x="7215188" y="4143375"/>
          <a:ext cx="1893316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구매 버튼 클릭 시 구매 사이트로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담기 버튼 클릭 시 관심제품 페이지에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제품</a:t>
            </a:r>
            <a:r>
              <a:rPr kumimoji="0" lang="en-US" altLang="ko-KR" dirty="0"/>
              <a:t>/</a:t>
            </a:r>
            <a:r>
              <a:rPr kumimoji="0" lang="ko-KR" altLang="en-US" dirty="0"/>
              <a:t>관심제품</a:t>
            </a:r>
            <a:endParaRPr kumimoji="0"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1E8743-1F41-43D4-B746-D796561F8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2" y="701389"/>
            <a:ext cx="5463384" cy="276299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4C643F1-D458-45E2-A44D-A283E3F48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2" y="3732181"/>
            <a:ext cx="5463384" cy="276868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076FA94-7D8D-435E-AB1E-B6A925A90F61}"/>
              </a:ext>
            </a:extLst>
          </p:cNvPr>
          <p:cNvSpPr/>
          <p:nvPr/>
        </p:nvSpPr>
        <p:spPr>
          <a:xfrm>
            <a:off x="1781736" y="299695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ED7AC7A-2784-4379-BD45-3C1A2F4A5ED7}"/>
              </a:ext>
            </a:extLst>
          </p:cNvPr>
          <p:cNvSpPr/>
          <p:nvPr/>
        </p:nvSpPr>
        <p:spPr>
          <a:xfrm>
            <a:off x="2411760" y="299695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E99B069-1282-4D53-89C4-6AA25524E371}"/>
              </a:ext>
            </a:extLst>
          </p:cNvPr>
          <p:cNvSpPr/>
          <p:nvPr/>
        </p:nvSpPr>
        <p:spPr>
          <a:xfrm>
            <a:off x="2539822" y="3477948"/>
            <a:ext cx="294928" cy="431790"/>
          </a:xfrm>
          <a:prstGeom prst="down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CDBEA-1B79-40BA-A629-495565FE9588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3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M007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원하는 지역을 선택하면 그지역의 병원을 추출</a:t>
            </a:r>
            <a:endParaRPr lang="en-US" altLang="ko-KR" sz="900" dirty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직접 작성하여 원하는 병원 검색 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87422067"/>
              </p:ext>
            </p:extLst>
          </p:nvPr>
        </p:nvGraphicFramePr>
        <p:xfrm>
          <a:off x="7215188" y="4143375"/>
          <a:ext cx="1893316" cy="1962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병원찾기</a:t>
            </a:r>
            <a:endParaRPr kumimoji="0" lang="en-US" dirty="0"/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5EEA8FC3-913A-4CD7-8FB4-D531A74EA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10162"/>
            <a:ext cx="6713599" cy="33847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8259B5-8ADE-4A85-91DF-9260BE1AA324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2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서비스 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4EC3B-8EAD-45EE-9186-4FF2E20FD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781050"/>
            <a:ext cx="7134225" cy="529590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D7942BC-D7FC-44F2-9599-E9C55A320E7F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모니터, 앉아있는, 어두운, 제어이(가) 표시된 사진&#10;&#10;자동 생성된 설명">
            <a:extLst>
              <a:ext uri="{FF2B5EF4-FFF2-40B4-BE49-F238E27FC236}">
                <a16:creationId xmlns:a16="http://schemas.microsoft.com/office/drawing/2014/main" id="{9BC9877D-498E-486F-BE18-86F7B691C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138237"/>
            <a:ext cx="7629525" cy="4581525"/>
          </a:xfrm>
          <a:prstGeom prst="rect">
            <a:avLst/>
          </a:prstGeom>
        </p:spPr>
      </p:pic>
      <p:sp>
        <p:nvSpPr>
          <p:cNvPr id="50" name="제목 32">
            <a:extLst>
              <a:ext uri="{FF2B5EF4-FFF2-40B4-BE49-F238E27FC236}">
                <a16:creationId xmlns:a16="http://schemas.microsoft.com/office/drawing/2014/main" id="{70423883-39FB-4B05-93F1-035EC6FD394D}"/>
              </a:ext>
            </a:extLst>
          </p:cNvPr>
          <p:cNvSpPr txBox="1">
            <a:spLocks/>
          </p:cNvSpPr>
          <p:nvPr/>
        </p:nvSpPr>
        <p:spPr bwMode="auto">
          <a:xfrm>
            <a:off x="295244" y="116632"/>
            <a:ext cx="635798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FF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/>
              <a:t>메뉴 구성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F3B6113-B2BE-44F2-B2E5-885245171D41}"/>
              </a:ext>
            </a:extLst>
          </p:cNvPr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340A7F-B4FF-4A98-9C83-01ABFECA4A3B}"/>
              </a:ext>
            </a:extLst>
          </p:cNvPr>
          <p:cNvSpPr/>
          <p:nvPr/>
        </p:nvSpPr>
        <p:spPr>
          <a:xfrm>
            <a:off x="3779912" y="5301208"/>
            <a:ext cx="1224136" cy="41855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2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M001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등록된 사용자일 경우에만 진단하기 탭 표시</a:t>
            </a:r>
            <a:endParaRPr lang="en-US" altLang="ko-KR" dirty="0"/>
          </a:p>
          <a:p>
            <a:r>
              <a:rPr lang="ko-KR" altLang="en-US" dirty="0" err="1"/>
              <a:t>등록안된</a:t>
            </a:r>
            <a:r>
              <a:rPr lang="ko-KR" altLang="en-US" dirty="0"/>
              <a:t> 경우 회원가입을 통해 로그인 가능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 err="1">
                <a:latin typeface="+mn-ea"/>
              </a:rPr>
              <a:t>메인화면</a:t>
            </a:r>
            <a:endParaRPr lang="en-US" altLang="ko-KR" sz="9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+mn-ea"/>
              </a:rPr>
              <a:t>웹 </a:t>
            </a:r>
            <a:r>
              <a:rPr lang="ko-KR" altLang="en-US" sz="900" dirty="0" err="1">
                <a:latin typeface="+mn-ea"/>
              </a:rPr>
              <a:t>실행시</a:t>
            </a:r>
            <a:r>
              <a:rPr lang="ko-KR" altLang="en-US" sz="900" dirty="0">
                <a:latin typeface="+mn-ea"/>
              </a:rPr>
              <a:t> 보이는 </a:t>
            </a:r>
            <a:r>
              <a:rPr lang="ko-KR" altLang="en-US" sz="900" dirty="0" err="1">
                <a:latin typeface="+mn-ea"/>
              </a:rPr>
              <a:t>메인화면</a:t>
            </a:r>
            <a:endParaRPr lang="en-US" altLang="ko-KR" sz="9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+mn-ea"/>
              </a:rPr>
              <a:t>주요 기능 바로 가는 탭 구성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206761106"/>
              </p:ext>
            </p:extLst>
          </p:nvPr>
        </p:nvGraphicFramePr>
        <p:xfrm>
          <a:off x="7215188" y="4143375"/>
          <a:ext cx="1806744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제품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병원 탭에서 제품 및 병원 위치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커뮤니티 탭에서 각종 탈모 커뮤니티 사이트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회원가입 탭에서 회원가입 및 로그인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탈모 자가진단 서비스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메인화면</a:t>
            </a:r>
            <a:endParaRPr kumimoji="0"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270DF-762F-43DA-82ED-C9706C487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30693"/>
            <a:ext cx="6737246" cy="34252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CC8BB2B-A0AC-477B-831B-B5B2CB2331FC}"/>
              </a:ext>
            </a:extLst>
          </p:cNvPr>
          <p:cNvSpPr/>
          <p:nvPr/>
        </p:nvSpPr>
        <p:spPr>
          <a:xfrm>
            <a:off x="611559" y="314096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94BDD4D-9633-4AA9-A25C-E21DE4431160}"/>
              </a:ext>
            </a:extLst>
          </p:cNvPr>
          <p:cNvSpPr/>
          <p:nvPr/>
        </p:nvSpPr>
        <p:spPr>
          <a:xfrm>
            <a:off x="611559" y="364502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26FE3AA-BD12-4A0F-AC0D-B461E9389E98}"/>
              </a:ext>
            </a:extLst>
          </p:cNvPr>
          <p:cNvSpPr/>
          <p:nvPr/>
        </p:nvSpPr>
        <p:spPr>
          <a:xfrm>
            <a:off x="316631" y="4143375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9DFB6-129A-4784-9CE9-E1C425E619DB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5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아이디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비밀번호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이메일로 간단한 회원가입</a:t>
            </a:r>
            <a:endParaRPr lang="en-US" altLang="ko-KR" sz="900" dirty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등록된 정보로 로그인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</p:nvPr>
        </p:nvGraphicFramePr>
        <p:xfrm>
          <a:off x="7215188" y="4143375"/>
          <a:ext cx="1893316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로그인</a:t>
            </a:r>
            <a:r>
              <a:rPr kumimoji="0" lang="en-US" altLang="ko-KR" dirty="0"/>
              <a:t>/</a:t>
            </a:r>
            <a:r>
              <a:rPr kumimoji="0" lang="ko-KR" altLang="en-US" dirty="0"/>
              <a:t>회원가입</a:t>
            </a:r>
            <a:endParaRPr kumimoji="0"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B46BB-62F6-491B-823E-8F84FE517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17" y="687738"/>
            <a:ext cx="4489244" cy="2268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8FE4C3-0FD7-4FBE-ADC7-DEAF5237E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17" y="3734690"/>
            <a:ext cx="4484621" cy="2268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F79E68-8900-4AC0-BD17-93FB34D70F4D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638F6BA2-D3B4-4B42-9DCB-FA3803444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0" y="0"/>
            <a:ext cx="1071563" cy="273050"/>
          </a:xfrm>
        </p:spPr>
        <p:txBody>
          <a:bodyPr/>
          <a:lstStyle/>
          <a:p>
            <a:r>
              <a:rPr lang="en-US" altLang="ko-KR" dirty="0"/>
              <a:t>M002a, M002b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34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등록된 정보로 로그인 했을 때 보여지는 화면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로그인 후 바뀌는 </a:t>
            </a:r>
            <a:r>
              <a:rPr lang="ko-KR" altLang="en-US" sz="900" dirty="0" err="1">
                <a:latin typeface="+mn-ea"/>
              </a:rPr>
              <a:t>메인화면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0494846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회원으로 등록 사용자만 진단하기 탭 이용가능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메인화면</a:t>
            </a:r>
            <a:r>
              <a:rPr kumimoji="0" lang="en-US" altLang="ko-KR" dirty="0"/>
              <a:t>(</a:t>
            </a:r>
            <a:r>
              <a:rPr kumimoji="0" lang="ko-KR" altLang="en-US" dirty="0"/>
              <a:t>로그인 후</a:t>
            </a:r>
            <a:r>
              <a:rPr kumimoji="0" lang="en-US" altLang="ko-KR" dirty="0"/>
              <a:t>)</a:t>
            </a:r>
            <a:endParaRPr kumimoji="0" lang="en-US" dirty="0"/>
          </a:p>
        </p:txBody>
      </p:sp>
      <p:pic>
        <p:nvPicPr>
          <p:cNvPr id="5" name="그림 4" descr="건물, 앉아있는, 모니터, 거리이(가) 표시된 사진&#10;&#10;자동 생성된 설명">
            <a:extLst>
              <a:ext uri="{FF2B5EF4-FFF2-40B4-BE49-F238E27FC236}">
                <a16:creationId xmlns:a16="http://schemas.microsoft.com/office/drawing/2014/main" id="{B767D3DB-5F9F-4721-8F6A-1B5996B2FB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40977"/>
            <a:ext cx="6588224" cy="332499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E7E4F7C-6D7A-4C9A-8561-EC0DCADDABD9}"/>
              </a:ext>
            </a:extLst>
          </p:cNvPr>
          <p:cNvSpPr/>
          <p:nvPr/>
        </p:nvSpPr>
        <p:spPr>
          <a:xfrm>
            <a:off x="687973" y="276729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114F2-A68D-4DA4-B5B7-9A700DC67711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96EC00BC-6B22-46C3-BCE3-FD86DAEEA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0" y="0"/>
            <a:ext cx="1071563" cy="273050"/>
          </a:xfrm>
        </p:spPr>
        <p:txBody>
          <a:bodyPr/>
          <a:lstStyle/>
          <a:p>
            <a:r>
              <a:rPr lang="en-US" altLang="ko-KR" dirty="0"/>
              <a:t>M003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0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진단하기 </a:t>
            </a:r>
            <a:r>
              <a:rPr lang="ko-KR" altLang="en-US" sz="900" dirty="0" err="1">
                <a:latin typeface="+mn-ea"/>
              </a:rPr>
              <a:t>클릭시</a:t>
            </a:r>
            <a:r>
              <a:rPr lang="ko-KR" altLang="en-US" sz="900" dirty="0">
                <a:latin typeface="+mn-ea"/>
              </a:rPr>
              <a:t> 나오는 사용설명서</a:t>
            </a:r>
            <a:endParaRPr lang="en-US" altLang="ko-KR" sz="900" dirty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시작하기를 누르면 자가진단 문진표가 나옴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145822839"/>
              </p:ext>
            </p:extLst>
          </p:nvPr>
        </p:nvGraphicFramePr>
        <p:xfrm>
          <a:off x="7215188" y="4143375"/>
          <a:ext cx="1893316" cy="233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시작하기 버튼을 누르면 자가진단 문진표로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고딕" pitchFamily="34" charset="-127"/>
                          <a:ea typeface="나눔고딕" pitchFamily="34" charset="-127"/>
                        </a:rPr>
                        <a:t>문진표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전부 체크해야 유형 선택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진단하기</a:t>
            </a:r>
            <a:endParaRPr kumimoji="0"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B29012F-8756-4CDF-9DCE-69C0AFD23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92696"/>
            <a:ext cx="5040560" cy="254653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EFBC609-B6DC-4606-B60C-8C1B0616AF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98946"/>
            <a:ext cx="5066678" cy="254653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91C70C77-D5A6-44FC-8FA8-63B0D2D4831F}"/>
              </a:ext>
            </a:extLst>
          </p:cNvPr>
          <p:cNvSpPr/>
          <p:nvPr/>
        </p:nvSpPr>
        <p:spPr>
          <a:xfrm>
            <a:off x="3275856" y="2749003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16FB5B-8EC6-49AA-ABAB-D084F8BA8D2C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EF6DB8D7-11C8-44F0-A3B9-EDB5CAC70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0" y="0"/>
            <a:ext cx="1071563" cy="273050"/>
          </a:xfrm>
        </p:spPr>
        <p:txBody>
          <a:bodyPr/>
          <a:lstStyle/>
          <a:p>
            <a:r>
              <a:rPr lang="en-US" altLang="ko-KR" dirty="0"/>
              <a:t>M004a, M004b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66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 err="1">
                <a:latin typeface="+mn-ea"/>
              </a:rPr>
              <a:t>문진표</a:t>
            </a:r>
            <a:r>
              <a:rPr lang="ko-KR" altLang="en-US" sz="900" dirty="0">
                <a:latin typeface="+mn-ea"/>
              </a:rPr>
              <a:t> 작성 후 자신이 원하는 탈모 유형 선택</a:t>
            </a:r>
            <a:endParaRPr lang="en-US" altLang="ko-KR" sz="900" dirty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유형 클릭 시 업로드 주의 사항 및 사진 업로드 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43479399"/>
              </p:ext>
            </p:extLst>
          </p:nvPr>
        </p:nvGraphicFramePr>
        <p:xfrm>
          <a:off x="7215188" y="4143375"/>
          <a:ext cx="1893316" cy="196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진단하기</a:t>
            </a:r>
            <a:endParaRPr kumimoji="0" 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C70C77-D5A6-44FC-8FA8-63B0D2D4831F}"/>
              </a:ext>
            </a:extLst>
          </p:cNvPr>
          <p:cNvSpPr/>
          <p:nvPr/>
        </p:nvSpPr>
        <p:spPr>
          <a:xfrm>
            <a:off x="3275856" y="2749003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3BA7B-9147-4E25-A612-485C1C27D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59" y="764704"/>
            <a:ext cx="5040560" cy="2538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52736E-48B2-47E0-9E39-6C070B4F6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77" y="3782209"/>
            <a:ext cx="5040560" cy="2541282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F62DB7A-AE31-4FF7-B7F4-B4AE6B7F0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</p:spPr>
        <p:txBody>
          <a:bodyPr/>
          <a:lstStyle/>
          <a:p>
            <a:r>
              <a:rPr lang="ko-KR" altLang="en-US" dirty="0"/>
              <a:t>사진 업로드시 참고해주세요</a:t>
            </a:r>
            <a:r>
              <a:rPr lang="en-US" altLang="ko-KR" dirty="0"/>
              <a:t>! </a:t>
            </a:r>
            <a:r>
              <a:rPr lang="ko-KR" altLang="en-US" dirty="0"/>
              <a:t>를 읽고 사진을 편집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D9ADE6-8927-457E-BBC7-B88E51F63D27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F526DFE2-0418-4292-80E6-588D58625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0" y="0"/>
            <a:ext cx="1071563" cy="273050"/>
          </a:xfrm>
        </p:spPr>
        <p:txBody>
          <a:bodyPr/>
          <a:lstStyle/>
          <a:p>
            <a:r>
              <a:rPr lang="en-US" altLang="ko-KR" dirty="0"/>
              <a:t>M004c, M004d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65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900" dirty="0">
                <a:latin typeface="+mn-ea"/>
              </a:rPr>
              <a:t>설문조사 및 사진 분석 후 나오는 최종 결과 페이지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65888734"/>
              </p:ext>
            </p:extLst>
          </p:nvPr>
        </p:nvGraphicFramePr>
        <p:xfrm>
          <a:off x="7215188" y="4143375"/>
          <a:ext cx="1893316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776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탈모에 좋은 음식 보여 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대표적으로 탈모가 생기는 원인을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RESTART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 클릭 시 다시 검사 할 수 있다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.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SAVE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클릭 시 진단 기록을 저장 하여 차트로 볼 수 있다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.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735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탈모 자가진단 서비스</a:t>
            </a:r>
            <a:endParaRPr kumimoji="0" lang="en-US" altLang="ko-KR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진단결과</a:t>
            </a:r>
            <a:endParaRPr kumimoji="0"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4C2F948-0E2C-40F1-93F9-2EAD93AB4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3" y="687738"/>
            <a:ext cx="5426003" cy="2741262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F53B9E7-ECC9-4BB4-8334-3001A96D0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0">
              <a:buNone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25421B-1A5D-41B9-9E2C-ACB84B395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1" y="4423467"/>
            <a:ext cx="2880320" cy="144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69BE41-A81C-4A47-9F4F-AC6437CE6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39" y="4401773"/>
            <a:ext cx="2880320" cy="1449161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3A590E5-A1F4-41BC-BF44-C4E4CF790FA1}"/>
              </a:ext>
            </a:extLst>
          </p:cNvPr>
          <p:cNvSpPr/>
          <p:nvPr/>
        </p:nvSpPr>
        <p:spPr>
          <a:xfrm>
            <a:off x="3640360" y="256490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79C787-F197-423F-91D1-CBD6B30A004D}"/>
              </a:ext>
            </a:extLst>
          </p:cNvPr>
          <p:cNvSpPr/>
          <p:nvPr/>
        </p:nvSpPr>
        <p:spPr>
          <a:xfrm>
            <a:off x="4496544" y="256490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4E97659-6594-42AC-8D0F-C6A4D6A09204}"/>
              </a:ext>
            </a:extLst>
          </p:cNvPr>
          <p:cNvSpPr/>
          <p:nvPr/>
        </p:nvSpPr>
        <p:spPr>
          <a:xfrm>
            <a:off x="3334446" y="2996952"/>
            <a:ext cx="301450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82BB565-D9E8-4005-B78C-85477405AFC0}"/>
              </a:ext>
            </a:extLst>
          </p:cNvPr>
          <p:cNvSpPr/>
          <p:nvPr/>
        </p:nvSpPr>
        <p:spPr>
          <a:xfrm>
            <a:off x="3935288" y="299695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06E2603-4AC9-4145-8F2C-7A413D8D884F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 rot="10800000" flipV="1">
            <a:off x="2154942" y="2708919"/>
            <a:ext cx="1485419" cy="1714547"/>
          </a:xfrm>
          <a:prstGeom prst="bentConnector2">
            <a:avLst/>
          </a:prstGeom>
          <a:solidFill>
            <a:schemeClr val="bg1"/>
          </a:solidFill>
          <a:ln w="9525"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C1D6428-A826-448E-AD0E-D9011982224A}"/>
              </a:ext>
            </a:extLst>
          </p:cNvPr>
          <p:cNvCxnSpPr>
            <a:stCxn id="22" idx="6"/>
            <a:endCxn id="13" idx="0"/>
          </p:cNvCxnSpPr>
          <p:nvPr/>
        </p:nvCxnSpPr>
        <p:spPr>
          <a:xfrm>
            <a:off x="4791472" y="2708920"/>
            <a:ext cx="757427" cy="1692853"/>
          </a:xfrm>
          <a:prstGeom prst="bentConnector2">
            <a:avLst/>
          </a:prstGeom>
          <a:solidFill>
            <a:schemeClr val="bg1"/>
          </a:solidFill>
          <a:ln w="9525"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0BB825-82C9-4D24-90FF-BD3F71FDA6C1}"/>
              </a:ext>
            </a:extLst>
          </p:cNvPr>
          <p:cNvSpPr txBox="1"/>
          <p:nvPr/>
        </p:nvSpPr>
        <p:spPr>
          <a:xfrm>
            <a:off x="7047072" y="39529"/>
            <a:ext cx="976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2020/11/21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15E084AF-F442-4C05-8203-B390434F1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51303" y="0"/>
            <a:ext cx="1307705" cy="273050"/>
          </a:xfrm>
        </p:spPr>
        <p:txBody>
          <a:bodyPr/>
          <a:lstStyle/>
          <a:p>
            <a:r>
              <a:rPr lang="en-US" altLang="ko-KR" dirty="0"/>
              <a:t>M004e_1, </a:t>
            </a:r>
          </a:p>
          <a:p>
            <a:r>
              <a:rPr lang="en-US" altLang="ko-KR" dirty="0"/>
              <a:t>M004e_2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709299"/>
      </p:ext>
    </p:extLst>
  </p:cSld>
  <p:clrMapOvr>
    <a:masterClrMapping/>
  </p:clrMapOvr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컨설팅본부_프리젠테이션_기본 v20090629</Template>
  <TotalTime>51119</TotalTime>
  <Words>391</Words>
  <Application>Microsoft Office PowerPoint</Application>
  <PresentationFormat>화면 슬라이드 쇼(4:3)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굴림</vt:lpstr>
      <vt:lpstr>나눔고딕</vt:lpstr>
      <vt:lpstr>맑은 고딕</vt:lpstr>
      <vt:lpstr>Arial</vt:lpstr>
      <vt:lpstr>Verdana</vt:lpstr>
      <vt:lpstr>Wingdings</vt:lpstr>
      <vt:lpstr>컨설팅본부_프리젠테이션_기본 v20090629</vt:lpstr>
      <vt:lpstr>이미지분석을 통한  탈모 자가진단 서비스 화면 설계서</vt:lpstr>
      <vt:lpstr>서비스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원 내강</cp:lastModifiedBy>
  <cp:revision>1362</cp:revision>
  <cp:lastPrinted>2012-12-06T06:18:09Z</cp:lastPrinted>
  <dcterms:created xsi:type="dcterms:W3CDTF">2009-06-30T03:37:15Z</dcterms:created>
  <dcterms:modified xsi:type="dcterms:W3CDTF">2020-11-21T09:58:29Z</dcterms:modified>
</cp:coreProperties>
</file>